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5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8478" y="4490181"/>
            <a:ext cx="13564824" cy="6850624"/>
            <a:chOff x="7848478" y="4490181"/>
            <a:chExt cx="13564824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7848478" y="4490181"/>
              <a:ext cx="13564824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8478" y="-293185"/>
            <a:ext cx="13564824" cy="6850624"/>
            <a:chOff x="7848478" y="-293185"/>
            <a:chExt cx="13564824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7848478" y="-293185"/>
              <a:ext cx="13564824" cy="68506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25" y="3170115"/>
            <a:ext cx="18211761" cy="73928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592" y="6978275"/>
            <a:ext cx="1535895" cy="7618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7450" y="3393597"/>
            <a:ext cx="6390706" cy="15334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50068" y="8478583"/>
            <a:ext cx="2765023" cy="13409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38640" y="7520015"/>
            <a:ext cx="2775326" cy="7618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9" y="673984"/>
            <a:ext cx="5828426" cy="1523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006" y="1988240"/>
            <a:ext cx="3565979" cy="7622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5692" y="1988244"/>
            <a:ext cx="2819018" cy="7622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006" y="5999977"/>
            <a:ext cx="3151339" cy="76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5692" y="5999977"/>
            <a:ext cx="4562944" cy="7622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125" y="2754239"/>
            <a:ext cx="3069790" cy="3047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5715" y="2754239"/>
            <a:ext cx="3069790" cy="3047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4125" y="6822934"/>
            <a:ext cx="3069790" cy="30475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715" y="6822934"/>
            <a:ext cx="3069790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54326" y="2093538"/>
            <a:ext cx="3625064" cy="3571105"/>
            <a:chOff x="4654326" y="2093538"/>
            <a:chExt cx="3625064" cy="35711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54326" y="2093538"/>
              <a:ext cx="3625064" cy="3571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26473" y="6868648"/>
            <a:ext cx="4358422" cy="2864690"/>
            <a:chOff x="13126473" y="6868648"/>
            <a:chExt cx="4358422" cy="28646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26473" y="6868648"/>
              <a:ext cx="4358422" cy="28646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26473" y="2045406"/>
            <a:ext cx="3311217" cy="3619237"/>
            <a:chOff x="13126473" y="2045406"/>
            <a:chExt cx="3311217" cy="36192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26473" y="2045406"/>
              <a:ext cx="3311217" cy="3619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4326" y="6057143"/>
            <a:ext cx="2668952" cy="3869980"/>
            <a:chOff x="4654326" y="6057143"/>
            <a:chExt cx="2668952" cy="38699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4326" y="6057143"/>
              <a:ext cx="2668952" cy="3869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9" y="673984"/>
            <a:ext cx="2598030" cy="1523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40194" y="2679618"/>
            <a:ext cx="6564568" cy="6564568"/>
            <a:chOff x="11740194" y="2679618"/>
            <a:chExt cx="6564568" cy="65645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0194" y="2679618"/>
              <a:ext cx="6564568" cy="65645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23254" y="2206711"/>
            <a:ext cx="1283805" cy="1116353"/>
            <a:chOff x="3423254" y="2206711"/>
            <a:chExt cx="1283805" cy="11163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3254" y="2206711"/>
              <a:ext cx="1283805" cy="11163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9838" y="3284969"/>
            <a:ext cx="3950638" cy="1272689"/>
            <a:chOff x="2089838" y="3284969"/>
            <a:chExt cx="3950638" cy="1272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9838" y="3284969"/>
              <a:ext cx="3950638" cy="12726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030" y="2149570"/>
            <a:ext cx="1232731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51743" y="6380952"/>
            <a:ext cx="10045271" cy="1281285"/>
            <a:chOff x="2051743" y="6380952"/>
            <a:chExt cx="10045271" cy="12812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743" y="6380952"/>
              <a:ext cx="10045271" cy="128128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6982" y="5638091"/>
            <a:ext cx="2726027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23688" y="3666229"/>
            <a:ext cx="2092305" cy="740571"/>
            <a:chOff x="12823688" y="3666229"/>
            <a:chExt cx="2092305" cy="740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300000">
              <a:off x="12823688" y="3666229"/>
              <a:ext cx="2092305" cy="740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91240" y="2441087"/>
            <a:ext cx="2907356" cy="7618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03335" y="8501325"/>
            <a:ext cx="3654004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812" y="4841766"/>
            <a:ext cx="6958312" cy="37683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1" y="1621263"/>
            <a:ext cx="7747534" cy="75367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9" y="673984"/>
            <a:ext cx="3504674" cy="1523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2697" y="3809659"/>
            <a:ext cx="3288680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8886" y="2438216"/>
            <a:ext cx="1961905" cy="1961905"/>
            <a:chOff x="1308886" y="2438216"/>
            <a:chExt cx="1961905" cy="1961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8886" y="2438216"/>
              <a:ext cx="1961905" cy="19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40952" y="2450023"/>
            <a:ext cx="2321307" cy="969145"/>
            <a:chOff x="8540952" y="2450023"/>
            <a:chExt cx="2321307" cy="969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0952" y="2450023"/>
              <a:ext cx="2321307" cy="96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5116" y="2361905"/>
            <a:ext cx="2038216" cy="2038216"/>
            <a:chOff x="11205116" y="2361905"/>
            <a:chExt cx="2038216" cy="2038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5116" y="2361905"/>
              <a:ext cx="2038216" cy="20382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95716" y="3809659"/>
            <a:ext cx="2289467" cy="761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32697" y="6350811"/>
            <a:ext cx="2020521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8886" y="5142857"/>
            <a:ext cx="1961905" cy="1798413"/>
            <a:chOff x="1308886" y="5142857"/>
            <a:chExt cx="1961905" cy="17984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86" y="5142857"/>
              <a:ext cx="1961905" cy="1798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97710" y="5142857"/>
            <a:ext cx="2064548" cy="1798415"/>
            <a:chOff x="8797710" y="5142857"/>
            <a:chExt cx="2064548" cy="17984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7710" y="5142857"/>
              <a:ext cx="2064548" cy="17984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95716" y="6350811"/>
            <a:ext cx="2718408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5116" y="5142857"/>
            <a:ext cx="2064548" cy="1798415"/>
            <a:chOff x="11205116" y="5142857"/>
            <a:chExt cx="2064548" cy="17984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05116" y="5142857"/>
              <a:ext cx="2064548" cy="17984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3171" y="8021813"/>
            <a:ext cx="2582889" cy="1844841"/>
            <a:chOff x="1023171" y="8021813"/>
            <a:chExt cx="2582889" cy="18448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3171" y="8021813"/>
              <a:ext cx="2582889" cy="184484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32697" y="8717119"/>
            <a:ext cx="1069688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05116" y="7755153"/>
            <a:ext cx="2038216" cy="2038216"/>
            <a:chOff x="11205116" y="7755153"/>
            <a:chExt cx="2038216" cy="20382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05116" y="7755153"/>
              <a:ext cx="2038216" cy="203821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95716" y="8717116"/>
            <a:ext cx="815600" cy="7618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4841152"/>
            <a:ext cx="7614547" cy="48989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2" y="1621265"/>
            <a:ext cx="7747529" cy="75367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9965478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030" y="2034868"/>
            <a:ext cx="4684460" cy="7618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6030" y="4041649"/>
            <a:ext cx="4022381" cy="7618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030" y="5976754"/>
            <a:ext cx="4563320" cy="7618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030" y="7948011"/>
            <a:ext cx="4946168" cy="7618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4841157"/>
            <a:ext cx="7614547" cy="37683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2" y="1621265"/>
            <a:ext cx="7747529" cy="75367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5119879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52710" y="-1437983"/>
            <a:ext cx="30991135" cy="143712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4841157"/>
            <a:ext cx="8511022" cy="37683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2" y="1621265"/>
            <a:ext cx="7747529" cy="75367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6536988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030" y="1996127"/>
            <a:ext cx="10549375" cy="3832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6030" y="5987259"/>
            <a:ext cx="13164776" cy="26132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7657" y="-289008"/>
            <a:ext cx="12244245" cy="6850624"/>
            <a:chOff x="7837657" y="-289008"/>
            <a:chExt cx="12244245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7837657" y="-289008"/>
              <a:ext cx="12244245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69632" y="4458593"/>
            <a:ext cx="14784245" cy="6850624"/>
            <a:chOff x="5669632" y="4458593"/>
            <a:chExt cx="14784245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5669632" y="4458593"/>
              <a:ext cx="14784245" cy="6850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23810"/>
            <a:ext cx="18285714" cy="1561905"/>
            <a:chOff x="0" y="8723810"/>
            <a:chExt cx="18285714" cy="15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23810"/>
              <a:ext cx="18285714" cy="15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125" y="3916638"/>
            <a:ext cx="789275" cy="501422"/>
            <a:chOff x="12502125" y="3916638"/>
            <a:chExt cx="789275" cy="5014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134761" y="3693201"/>
              <a:ext cx="1578551" cy="100284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2502125" y="3916638"/>
              <a:ext cx="789275" cy="5014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39286" y="3916638"/>
            <a:ext cx="789275" cy="501422"/>
            <a:chOff x="4639286" y="3916638"/>
            <a:chExt cx="789275" cy="5014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4271922" y="3693201"/>
              <a:ext cx="1578551" cy="10028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4639286" y="3916638"/>
              <a:ext cx="789275" cy="5014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0264" y="3916638"/>
            <a:ext cx="789275" cy="501422"/>
            <a:chOff x="1090264" y="3916638"/>
            <a:chExt cx="789275" cy="5014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722900" y="3693201"/>
              <a:ext cx="1578551" cy="100284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090264" y="3916638"/>
              <a:ext cx="789275" cy="5014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797" y="3916638"/>
            <a:ext cx="789275" cy="501422"/>
            <a:chOff x="8633797" y="3916638"/>
            <a:chExt cx="789275" cy="5014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8266433" y="3693201"/>
              <a:ext cx="1578551" cy="100284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8633797" y="3916638"/>
              <a:ext cx="789275" cy="5014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49006" y="3619593"/>
            <a:ext cx="1123181" cy="12190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32239" y="3649267"/>
            <a:ext cx="1037141" cy="12190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91252" y="3630964"/>
            <a:ext cx="1037141" cy="12190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152" y="3630970"/>
            <a:ext cx="1123181" cy="12190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77736" y="3883830"/>
            <a:ext cx="3641204" cy="60950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18973" y="3883049"/>
            <a:ext cx="2180822" cy="6095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65915" y="3894468"/>
            <a:ext cx="1251931" cy="60950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13484" y="3883839"/>
            <a:ext cx="1251931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0264" y="6129429"/>
            <a:ext cx="789275" cy="501422"/>
            <a:chOff x="1090264" y="6129429"/>
            <a:chExt cx="789275" cy="5014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722900" y="5905992"/>
              <a:ext cx="1578551" cy="100284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090264" y="6129429"/>
              <a:ext cx="789275" cy="5014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8710" y="5862059"/>
            <a:ext cx="1037141" cy="12190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69954" y="6087106"/>
            <a:ext cx="191507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39286" y="6110381"/>
            <a:ext cx="789275" cy="501422"/>
            <a:chOff x="4639286" y="6110381"/>
            <a:chExt cx="789275" cy="5014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4271922" y="5886944"/>
              <a:ext cx="1578551" cy="100284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4639286" y="6110381"/>
              <a:ext cx="789275" cy="50142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86164" y="5813336"/>
            <a:ext cx="1123181" cy="121901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14896" y="6077576"/>
            <a:ext cx="2446567" cy="60950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33797" y="6148477"/>
            <a:ext cx="789275" cy="501422"/>
            <a:chOff x="8633797" y="6148477"/>
            <a:chExt cx="789275" cy="5014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8266433" y="5925039"/>
              <a:ext cx="1578551" cy="100284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8633797" y="6148477"/>
              <a:ext cx="789275" cy="50142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32242" y="5881107"/>
            <a:ext cx="1037141" cy="121901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13486" y="6115677"/>
            <a:ext cx="2180822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02125" y="6129429"/>
            <a:ext cx="789275" cy="501422"/>
            <a:chOff x="12502125" y="6129429"/>
            <a:chExt cx="789275" cy="5014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134761" y="5905992"/>
              <a:ext cx="1578551" cy="100284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2502125" y="6129429"/>
              <a:ext cx="789275" cy="50142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35042" y="5832383"/>
            <a:ext cx="1037141" cy="121901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77736" y="6096620"/>
            <a:ext cx="1251931" cy="60950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465" y="384138"/>
            <a:ext cx="5387843" cy="37683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4841157"/>
            <a:ext cx="8263816" cy="37683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2" y="1621265"/>
            <a:ext cx="7747529" cy="75367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3702769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52710" y="1161946"/>
            <a:ext cx="30991135" cy="94727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2087570" cy="15237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3171" y="1807518"/>
            <a:ext cx="16072610" cy="8478196"/>
            <a:chOff x="1023171" y="1807518"/>
            <a:chExt cx="16072610" cy="84781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171" y="1807518"/>
              <a:ext cx="16072610" cy="8478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308" y="4860527"/>
            <a:ext cx="7115211" cy="37683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2" y="1621265"/>
            <a:ext cx="7747529" cy="75367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3504679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030" y="1793916"/>
            <a:ext cx="228566" cy="876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DC63C1-65AD-4EBB-BD98-D5D31E780B77}"/>
              </a:ext>
            </a:extLst>
          </p:cNvPr>
          <p:cNvSpPr txBox="1"/>
          <p:nvPr/>
        </p:nvSpPr>
        <p:spPr>
          <a:xfrm>
            <a:off x="304800" y="2400300"/>
            <a:ext cx="176784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와우 스크린샷</a:t>
            </a:r>
            <a:r>
              <a:rPr lang="en-US" altLang="ko-KR" sz="2000" dirty="0"/>
              <a:t>(</a:t>
            </a:r>
            <a:r>
              <a:rPr lang="ko-KR" altLang="en-US" sz="2000" dirty="0"/>
              <a:t>게임소개 </a:t>
            </a:r>
            <a:r>
              <a:rPr lang="en-US" altLang="ko-KR" sz="2000" dirty="0"/>
              <a:t>p.6) : https://www.youtube.com/watch?v=aMNdM2FaJdE</a:t>
            </a:r>
          </a:p>
          <a:p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특징 </a:t>
            </a:r>
            <a:r>
              <a:rPr lang="en-US" altLang="ko-KR" sz="2000" dirty="0"/>
              <a:t>p.8)</a:t>
            </a:r>
          </a:p>
          <a:p>
            <a:r>
              <a:rPr lang="ko-KR" altLang="en-US" sz="2000" dirty="0" err="1"/>
              <a:t>속성표</a:t>
            </a:r>
            <a:r>
              <a:rPr lang="ko-KR" altLang="en-US" sz="2000" dirty="0"/>
              <a:t> </a:t>
            </a:r>
            <a:r>
              <a:rPr lang="en-US" altLang="ko-KR" sz="2000" dirty="0"/>
              <a:t>: https://thepolariscollective.wordpress.com/2014/05/25/elemental-introducing-the-elementals/</a:t>
            </a:r>
          </a:p>
          <a:p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몬스터 </a:t>
            </a:r>
            <a:r>
              <a:rPr lang="en-US" altLang="ko-KR" sz="2000" dirty="0"/>
              <a:t>p.10)</a:t>
            </a:r>
          </a:p>
          <a:p>
            <a:r>
              <a:rPr lang="ko-KR" altLang="en-US" sz="2000" dirty="0"/>
              <a:t>개구리 </a:t>
            </a:r>
            <a:r>
              <a:rPr lang="en-US" altLang="ko-KR" sz="2000" dirty="0"/>
              <a:t>: https://free3d.com/ko/3d-model/low-poly-3d-monster-toad-jing-2041.html </a:t>
            </a:r>
          </a:p>
          <a:p>
            <a:r>
              <a:rPr lang="ko-KR" altLang="en-US" sz="2000" dirty="0"/>
              <a:t>닭       </a:t>
            </a:r>
            <a:r>
              <a:rPr lang="en-US" altLang="ko-KR" sz="2000" dirty="0"/>
              <a:t>: http://baboya.net/gallery/tokebi/191.htm</a:t>
            </a:r>
          </a:p>
          <a:p>
            <a:r>
              <a:rPr lang="ko-KR" altLang="en-US" sz="2000" dirty="0"/>
              <a:t>토끼    </a:t>
            </a:r>
            <a:r>
              <a:rPr lang="en-US" altLang="ko-KR" sz="2000" dirty="0"/>
              <a:t>: https://www.pinterest.co.kr/pin/497999671275973324/</a:t>
            </a:r>
          </a:p>
          <a:p>
            <a:r>
              <a:rPr lang="ko-KR" altLang="en-US" sz="2000" dirty="0"/>
              <a:t>원숭이 </a:t>
            </a:r>
            <a:r>
              <a:rPr lang="en-US" altLang="ko-KR" sz="2000" dirty="0"/>
              <a:t>: https://www.dreamstime.com/crazy-cartoon-monkey-skating-over-sized-banana-clip-art-vector-illustration-simple-gradients-all-single-layer-image166353924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개발환경 </a:t>
            </a:r>
            <a:r>
              <a:rPr lang="en-US" altLang="ko-KR" sz="2000" dirty="0"/>
              <a:t>p.11)</a:t>
            </a:r>
          </a:p>
          <a:p>
            <a:r>
              <a:rPr lang="ko-KR" altLang="en-US" sz="2000" dirty="0" err="1"/>
              <a:t>비쥬얼</a:t>
            </a:r>
            <a:r>
              <a:rPr lang="ko-KR" altLang="en-US" sz="2000" dirty="0"/>
              <a:t> 스튜디오 </a:t>
            </a:r>
            <a:r>
              <a:rPr lang="en-US" altLang="ko-KR" sz="2000" dirty="0"/>
              <a:t>: https://m.blog.naver.com/document0330/221971560457</a:t>
            </a:r>
          </a:p>
          <a:p>
            <a:r>
              <a:rPr lang="ko-KR" altLang="en-US" sz="2000" dirty="0"/>
              <a:t>깃 </a:t>
            </a:r>
            <a:r>
              <a:rPr lang="en-US" altLang="ko-KR" sz="2000" dirty="0"/>
              <a:t>: https://ko.wikipedia.org/wiki/%EA%B9%83_(%EC%86%8C%ED%94%84%ED%8A%B8%EC%9B%A8%EC%96%B4)</a:t>
            </a:r>
          </a:p>
          <a:p>
            <a:r>
              <a:rPr lang="ko-KR" altLang="en-US" sz="2000" dirty="0" err="1"/>
              <a:t>깃포크</a:t>
            </a:r>
            <a:r>
              <a:rPr lang="ko-KR" altLang="en-US" sz="2000" dirty="0"/>
              <a:t> </a:t>
            </a:r>
            <a:r>
              <a:rPr lang="en-US" altLang="ko-KR" sz="2000" dirty="0"/>
              <a:t>: https://git-fork.com/</a:t>
            </a:r>
          </a:p>
          <a:p>
            <a:r>
              <a:rPr lang="en-US" altLang="ko-KR" sz="2000" dirty="0"/>
              <a:t>Direct X : https://www.bodnara.co.kr/bbs/article.html?num=119107</a:t>
            </a:r>
          </a:p>
          <a:p>
            <a:r>
              <a:rPr lang="en-US" altLang="ko-KR" sz="2000" dirty="0"/>
              <a:t>MS SQL : https://m.blog.naver.com/chsmanager/220528359282</a:t>
            </a:r>
          </a:p>
          <a:p>
            <a:r>
              <a:rPr lang="en-US" altLang="ko-KR" sz="2000" dirty="0"/>
              <a:t>SSMS : https://www.esoftner.com/database/sql-server-management-studio-download/</a:t>
            </a:r>
          </a:p>
          <a:p>
            <a:r>
              <a:rPr lang="en-US" altLang="ko-KR" sz="2000" dirty="0"/>
              <a:t>Unity : https://www.google.com/url?sa=i&amp;url=https%3A%2F%2Funity.com%2Fkr&amp;psig=AOvVaw0v6MEQ5wcmOboawPVWVnEZ&amp;ust=1639202842700000&amp;source=images&amp;cd=vfe&amp;ved=0CAsQjRxqFwoTCIigoM3I2PQCFQAAAAAdAAAAABAD</a:t>
            </a:r>
          </a:p>
          <a:p>
            <a:r>
              <a:rPr lang="en-US" altLang="ko-KR" sz="2000" dirty="0"/>
              <a:t>LUA : https://ko.wikipedia.org/wiki/%EB%A3%A8%EC%95%84_(%ED%94%84%EB%A1%9C%EA%B7%B8%EB%9E%98%EB%B0%8D_%EC%96%B8%EC%96%</a:t>
            </a:r>
            <a:r>
              <a:rPr lang="en-US" altLang="ko-KR" sz="2000"/>
              <a:t>B4)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2071" y="4938004"/>
            <a:ext cx="6045053" cy="37683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17" y="1621266"/>
            <a:ext cx="7747532" cy="7536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4286" y="712104"/>
            <a:ext cx="3638295" cy="15237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4420" y="2554258"/>
            <a:ext cx="9424929" cy="5333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090" y="4613194"/>
            <a:ext cx="8188315" cy="37683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1" y="1621263"/>
            <a:ext cx="7747534" cy="753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241" y="502555"/>
            <a:ext cx="10437072" cy="1523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241" y="1816841"/>
            <a:ext cx="4418937" cy="15237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241" y="3028574"/>
            <a:ext cx="4483697" cy="1523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0524" y="4457143"/>
            <a:ext cx="9853968" cy="5542857"/>
            <a:chOff x="850524" y="4457143"/>
            <a:chExt cx="9853968" cy="55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524" y="4457143"/>
              <a:ext cx="9853968" cy="55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57144" y="9409539"/>
            <a:ext cx="5748428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793" y="521603"/>
            <a:ext cx="3504674" cy="1523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911" y="1835863"/>
            <a:ext cx="13766578" cy="30488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793" y="521603"/>
            <a:ext cx="3504672" cy="15237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911" y="1835863"/>
            <a:ext cx="8147582" cy="60976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14044" y="1811392"/>
            <a:ext cx="7985454" cy="7995264"/>
            <a:chOff x="9414044" y="1811392"/>
            <a:chExt cx="7985454" cy="79952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4044" y="1811392"/>
              <a:ext cx="7985454" cy="7995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9" y="673984"/>
            <a:ext cx="4860831" cy="1523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312076"/>
            <a:ext cx="7913172" cy="10092974"/>
            <a:chOff x="9142857" y="312076"/>
            <a:chExt cx="7913172" cy="100929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12076"/>
              <a:ext cx="7913172" cy="1009297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6006" y="2121577"/>
            <a:ext cx="7335467" cy="38110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334</Words>
  <Application>Microsoft Office PowerPoint</Application>
  <PresentationFormat>사용자 지정</PresentationFormat>
  <Paragraphs>21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2</cp:revision>
  <dcterms:created xsi:type="dcterms:W3CDTF">2021-12-13T13:51:04Z</dcterms:created>
  <dcterms:modified xsi:type="dcterms:W3CDTF">2021-12-13T04:53:24Z</dcterms:modified>
</cp:coreProperties>
</file>